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59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5B6C-C19F-43C9-962F-D39E3F48E0E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5077-E2A5-4663-BC32-76440CEC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0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5B6C-C19F-43C9-962F-D39E3F48E0E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5077-E2A5-4663-BC32-76440CEC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1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5B6C-C19F-43C9-962F-D39E3F48E0E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5077-E2A5-4663-BC32-76440CEC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9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5B6C-C19F-43C9-962F-D39E3F48E0E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5077-E2A5-4663-BC32-76440CEC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5B6C-C19F-43C9-962F-D39E3F48E0E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5077-E2A5-4663-BC32-76440CEC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0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5B6C-C19F-43C9-962F-D39E3F48E0E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5077-E2A5-4663-BC32-76440CEC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3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5B6C-C19F-43C9-962F-D39E3F48E0E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5077-E2A5-4663-BC32-76440CEC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0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5B6C-C19F-43C9-962F-D39E3F48E0E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5077-E2A5-4663-BC32-76440CEC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9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5B6C-C19F-43C9-962F-D39E3F48E0E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5077-E2A5-4663-BC32-76440CEC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0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5B6C-C19F-43C9-962F-D39E3F48E0E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5077-E2A5-4663-BC32-76440CEC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2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5B6C-C19F-43C9-962F-D39E3F48E0E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5077-E2A5-4663-BC32-76440CEC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85B6C-C19F-43C9-962F-D39E3F48E0E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5077-E2A5-4663-BC32-76440CEC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9113521" y="-1485341"/>
            <a:ext cx="45719" cy="9864239"/>
          </a:xfrm>
          <a:prstGeom prst="rect">
            <a:avLst/>
          </a:prstGeom>
          <a:solidFill>
            <a:srgbClr val="47C9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Development Research Day 2016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2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dr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564640"/>
            <a:ext cx="7701952" cy="47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7458" y="619121"/>
            <a:ext cx="8082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Development Research Day 2016</a:t>
            </a:r>
            <a:endParaRPr lang="en-US" sz="2800" dirty="0"/>
          </a:p>
        </p:txBody>
      </p:sp>
      <p:pic>
        <p:nvPicPr>
          <p:cNvPr id="5" name="Bild 3" descr="lusv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" y="271131"/>
            <a:ext cx="8890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70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FOOD SECURITY, again on the top of the list…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900" dirty="0"/>
          </a:p>
          <a:p>
            <a:pPr marL="0" indent="0">
              <a:buNone/>
            </a:pPr>
            <a:endParaRPr lang="en-US" sz="5900" dirty="0"/>
          </a:p>
          <a:p>
            <a:pPr marL="0" indent="0">
              <a:buNone/>
            </a:pPr>
            <a:endParaRPr lang="en-US" sz="5900" dirty="0"/>
          </a:p>
          <a:p>
            <a:endParaRPr lang="en-US" sz="5900" dirty="0"/>
          </a:p>
          <a:p>
            <a:endParaRPr lang="en-US" sz="59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5" descr="M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2732" y="2137581"/>
            <a:ext cx="1897128" cy="425458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flipH="1">
            <a:off x="3179969" y="2660413"/>
            <a:ext cx="1446962" cy="5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1600200"/>
            <a:ext cx="651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The 8 MDGs                                                       The 17 SDGs</a:t>
            </a:r>
          </a:p>
        </p:txBody>
      </p:sp>
      <p:pic>
        <p:nvPicPr>
          <p:cNvPr id="12" name="Picture 11" descr="SSD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536" y="2137582"/>
            <a:ext cx="3034681" cy="23422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26285" y="5057471"/>
            <a:ext cx="20687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…..globally.</a:t>
            </a:r>
          </a:p>
        </p:txBody>
      </p:sp>
      <p:pic>
        <p:nvPicPr>
          <p:cNvPr id="13" name="Picture 12" descr="agrifose-logo-web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366" y="5918648"/>
            <a:ext cx="1530360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0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704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The situation, TODAY!</a:t>
            </a:r>
          </a:p>
        </p:txBody>
      </p:sp>
      <p:pic>
        <p:nvPicPr>
          <p:cNvPr id="2" name="Picture 1" descr="wfp2750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26" y="1097959"/>
            <a:ext cx="7816325" cy="55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0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580" y="999060"/>
            <a:ext cx="6557540" cy="5573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2564" y="263951"/>
            <a:ext cx="482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err="1"/>
              <a:t>Need</a:t>
            </a:r>
            <a:r>
              <a:rPr lang="sv-SE" sz="2400" dirty="0"/>
              <a:t> for </a:t>
            </a:r>
            <a:r>
              <a:rPr lang="sv-SE" sz="2400" dirty="0" err="1"/>
              <a:t>improved</a:t>
            </a:r>
            <a:r>
              <a:rPr lang="sv-SE" sz="2400" dirty="0"/>
              <a:t> nutrition, </a:t>
            </a:r>
            <a:r>
              <a:rPr lang="sv-SE" sz="2400" dirty="0" err="1"/>
              <a:t>Today</a:t>
            </a:r>
            <a:r>
              <a:rPr lang="sv-SE" sz="2400" dirty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951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0201" y="503345"/>
            <a:ext cx="92665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Development Research Day 2016</a:t>
            </a:r>
          </a:p>
          <a:p>
            <a:pPr algn="ctr"/>
            <a:r>
              <a:rPr lang="en-GB" sz="2000" b="1" dirty="0"/>
              <a:t>Morning Schedule</a:t>
            </a:r>
          </a:p>
          <a:p>
            <a:pPr algn="ctr"/>
            <a:endParaRPr lang="en-GB" sz="2000" b="1" dirty="0"/>
          </a:p>
          <a:p>
            <a:r>
              <a:rPr lang="en-GB" dirty="0"/>
              <a:t> </a:t>
            </a:r>
          </a:p>
          <a:p>
            <a:r>
              <a:rPr lang="en-GB" dirty="0"/>
              <a:t>09.30-10.00: </a:t>
            </a:r>
            <a:r>
              <a:rPr lang="en-GB" b="1" dirty="0"/>
              <a:t>Reducing Poverty Through Agriculture – challenges and possibilities</a:t>
            </a:r>
            <a:r>
              <a:rPr lang="en-GB" dirty="0"/>
              <a:t>, </a:t>
            </a:r>
          </a:p>
          <a:p>
            <a:r>
              <a:rPr lang="en-GB" dirty="0"/>
              <a:t>	      Camilla Lundberg Ney, We Effect</a:t>
            </a:r>
          </a:p>
          <a:p>
            <a:endParaRPr lang="en-GB" dirty="0"/>
          </a:p>
          <a:p>
            <a:r>
              <a:rPr lang="en-GB" dirty="0"/>
              <a:t>10.00-10.30: </a:t>
            </a:r>
            <a:r>
              <a:rPr lang="en-GB" b="1" dirty="0"/>
              <a:t>Where is the Farmer in Indian Agricultural Policy?</a:t>
            </a:r>
            <a:r>
              <a:rPr lang="en-GB" dirty="0"/>
              <a:t> </a:t>
            </a:r>
          </a:p>
          <a:p>
            <a:r>
              <a:rPr lang="en-GB" dirty="0"/>
              <a:t>	       Srilata Sircar, Lund University</a:t>
            </a:r>
          </a:p>
          <a:p>
            <a:endParaRPr lang="en-GB" dirty="0"/>
          </a:p>
          <a:p>
            <a:r>
              <a:rPr lang="en-GB" dirty="0"/>
              <a:t>10.30-11.00:</a:t>
            </a:r>
            <a:r>
              <a:rPr lang="en-GB" b="1" dirty="0"/>
              <a:t> What is Africa doing about Sustainable Development Goal 2?</a:t>
            </a:r>
            <a:r>
              <a:rPr lang="en-GB" dirty="0"/>
              <a:t> </a:t>
            </a:r>
          </a:p>
          <a:p>
            <a:r>
              <a:rPr lang="en-GB" dirty="0"/>
              <a:t>	      Joseph </a:t>
            </a:r>
            <a:r>
              <a:rPr lang="en-GB" dirty="0" err="1"/>
              <a:t>Karugia</a:t>
            </a:r>
            <a:r>
              <a:rPr lang="en-GB" dirty="0"/>
              <a:t>, 	Regional Strategic Analysis and Knowledge Support System for</a:t>
            </a:r>
          </a:p>
          <a:p>
            <a:r>
              <a:rPr lang="en-GB" dirty="0"/>
              <a:t>	      Eastern and Central Africa</a:t>
            </a:r>
          </a:p>
          <a:p>
            <a:endParaRPr lang="en-GB" dirty="0"/>
          </a:p>
          <a:p>
            <a:r>
              <a:rPr lang="en-GB" dirty="0"/>
              <a:t>11.00-11.30:</a:t>
            </a:r>
            <a:r>
              <a:rPr lang="en-GB" b="1" dirty="0"/>
              <a:t> Coffee break</a:t>
            </a:r>
          </a:p>
          <a:p>
            <a:endParaRPr lang="en-GB" dirty="0"/>
          </a:p>
          <a:p>
            <a:r>
              <a:rPr lang="en-GB" dirty="0"/>
              <a:t>11:30-11.40:</a:t>
            </a:r>
            <a:r>
              <a:rPr lang="en-GB" b="1" dirty="0"/>
              <a:t> Announcement of the </a:t>
            </a:r>
            <a:r>
              <a:rPr lang="en-GB" b="1" dirty="0" err="1"/>
              <a:t>The</a:t>
            </a:r>
            <a:r>
              <a:rPr lang="en-GB" b="1" dirty="0"/>
              <a:t> </a:t>
            </a:r>
            <a:r>
              <a:rPr lang="en-GB" b="1" dirty="0" err="1"/>
              <a:t>Hydén</a:t>
            </a:r>
            <a:r>
              <a:rPr lang="en-GB" b="1" dirty="0"/>
              <a:t> Award for Best Thesis on  Democratisation and 	      Development in the Third World</a:t>
            </a:r>
          </a:p>
          <a:p>
            <a:endParaRPr lang="en-GB" dirty="0"/>
          </a:p>
          <a:p>
            <a:r>
              <a:rPr lang="en-GB" dirty="0"/>
              <a:t>11.40-12.30:</a:t>
            </a:r>
            <a:r>
              <a:rPr lang="en-GB" b="1" dirty="0"/>
              <a:t> Panel and discussion, </a:t>
            </a:r>
            <a:r>
              <a:rPr lang="en-GB" dirty="0"/>
              <a:t>moderated by Magnus Jirström</a:t>
            </a:r>
          </a:p>
          <a:p>
            <a:endParaRPr lang="en-GB" dirty="0"/>
          </a:p>
        </p:txBody>
      </p:sp>
      <p:pic>
        <p:nvPicPr>
          <p:cNvPr id="3" name="Bild 3" descr="lusv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" y="271131"/>
            <a:ext cx="8890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690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48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FOOD SECURITY, again on the top of the list…</vt:lpstr>
      <vt:lpstr>The situation, TODAY!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Magnus Jirström</dc:creator>
  <cp:lastModifiedBy>Magnus Jirström</cp:lastModifiedBy>
  <cp:revision>6</cp:revision>
  <dcterms:created xsi:type="dcterms:W3CDTF">2016-11-09T21:08:03Z</dcterms:created>
  <dcterms:modified xsi:type="dcterms:W3CDTF">2016-11-09T22:01:02Z</dcterms:modified>
</cp:coreProperties>
</file>